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97" r:id="rId2"/>
    <p:sldId id="498" r:id="rId3"/>
    <p:sldId id="500" r:id="rId4"/>
    <p:sldId id="501" r:id="rId5"/>
    <p:sldId id="502" r:id="rId6"/>
    <p:sldId id="503" r:id="rId7"/>
    <p:sldId id="504" r:id="rId8"/>
    <p:sldId id="505" r:id="rId9"/>
    <p:sldId id="506" r:id="rId10"/>
    <p:sldId id="507" r:id="rId11"/>
    <p:sldId id="508" r:id="rId12"/>
    <p:sldId id="509" r:id="rId13"/>
    <p:sldId id="510" r:id="rId14"/>
    <p:sldId id="511" r:id="rId15"/>
    <p:sldId id="512" r:id="rId16"/>
    <p:sldId id="513" r:id="rId17"/>
    <p:sldId id="514" r:id="rId18"/>
    <p:sldId id="515" r:id="rId19"/>
    <p:sldId id="516" r:id="rId20"/>
    <p:sldId id="517" r:id="rId21"/>
    <p:sldId id="518" r:id="rId22"/>
    <p:sldId id="520" r:id="rId23"/>
    <p:sldId id="521" r:id="rId24"/>
    <p:sldId id="499" r:id="rId25"/>
    <p:sldId id="334" r:id="rId26"/>
    <p:sldId id="458" r:id="rId27"/>
    <p:sldId id="463" r:id="rId28"/>
    <p:sldId id="477" r:id="rId29"/>
    <p:sldId id="466" r:id="rId30"/>
    <p:sldId id="522" r:id="rId31"/>
    <p:sldId id="468" r:id="rId32"/>
    <p:sldId id="493" r:id="rId33"/>
    <p:sldId id="473" r:id="rId34"/>
    <p:sldId id="478" r:id="rId35"/>
    <p:sldId id="469" r:id="rId36"/>
    <p:sldId id="470" r:id="rId37"/>
    <p:sldId id="471" r:id="rId38"/>
    <p:sldId id="479" r:id="rId39"/>
    <p:sldId id="480" r:id="rId40"/>
    <p:sldId id="482" r:id="rId41"/>
    <p:sldId id="483" r:id="rId42"/>
    <p:sldId id="484" r:id="rId43"/>
    <p:sldId id="494" r:id="rId44"/>
    <p:sldId id="481" r:id="rId45"/>
    <p:sldId id="464" r:id="rId46"/>
    <p:sldId id="475" r:id="rId47"/>
    <p:sldId id="523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92FE53-0F0B-4C64-B1B6-CD7979AEF2D8}">
          <p14:sldIdLst>
            <p14:sldId id="497"/>
            <p14:sldId id="498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20"/>
            <p14:sldId id="521"/>
            <p14:sldId id="499"/>
            <p14:sldId id="334"/>
            <p14:sldId id="458"/>
            <p14:sldId id="463"/>
            <p14:sldId id="477"/>
            <p14:sldId id="466"/>
            <p14:sldId id="522"/>
            <p14:sldId id="468"/>
            <p14:sldId id="493"/>
            <p14:sldId id="473"/>
            <p14:sldId id="478"/>
            <p14:sldId id="469"/>
            <p14:sldId id="470"/>
            <p14:sldId id="471"/>
            <p14:sldId id="479"/>
            <p14:sldId id="480"/>
            <p14:sldId id="482"/>
            <p14:sldId id="483"/>
            <p14:sldId id="484"/>
            <p14:sldId id="494"/>
            <p14:sldId id="481"/>
            <p14:sldId id="464"/>
            <p14:sldId id="475"/>
            <p14:sldId id="52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A5F"/>
    <a:srgbClr val="2079B6"/>
    <a:srgbClr val="3498DB"/>
    <a:srgbClr val="2ECC71"/>
    <a:srgbClr val="22B453"/>
    <a:srgbClr val="34D86B"/>
    <a:srgbClr val="65E18E"/>
    <a:srgbClr val="25AD49"/>
    <a:srgbClr val="43CF64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19" autoAdjust="0"/>
  </p:normalViewPr>
  <p:slideViewPr>
    <p:cSldViewPr snapToGrid="0" snapToObjects="1">
      <p:cViewPr varScale="1">
        <p:scale>
          <a:sx n="120" d="100"/>
          <a:sy n="120" d="100"/>
        </p:scale>
        <p:origin x="-12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3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1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5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3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7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3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682E3-1CD3-254F-AAB2-AB8FC0101A31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E8777-7A87-FA4E-B6EA-10DB388E1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9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900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62407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GameTrailers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Photo Slider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26" y="2036542"/>
            <a:ext cx="8542030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79613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you use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CSS, you link to a separate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that contains your file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&lt;script type=“text/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=“home.js”&gt;&lt;/script&gt;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424032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in Chrome’s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(Inspector Element window) and on JSFiddle.net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6" y="4160463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start coding!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863" y="4271618"/>
            <a:ext cx="4658601" cy="225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07200" y="4398618"/>
            <a:ext cx="342900" cy="2000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://cdn.eyeonwindows.com/wp-content/uploads/2012/01/adobe-dreamweaver-j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4740275"/>
            <a:ext cx="15875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6268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Basic Syntax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take in numbers, text,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(true/false) and functions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4598842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Concatenation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add numbers or combine “strings”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206154"/>
            <a:ext cx="7556500" cy="136728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369886"/>
            <a:ext cx="2512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8;</a:t>
            </a:r>
          </a:p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= “John” </a:t>
            </a:r>
          </a:p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 = ‘Smith’</a:t>
            </a:r>
          </a:p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= true; 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6158" y="3374271"/>
            <a:ext cx="4404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(in computer science, we call them “strings”) can be surrounded by single or double quotes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600" y="5367411"/>
            <a:ext cx="7556500" cy="131278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3600" y="5505743"/>
            <a:ext cx="251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= x + x;</a:t>
            </a:r>
          </a:p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 = y + “ “ + z;</a:t>
            </a:r>
          </a:p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= 5 + “ five”;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8400" y="5510128"/>
            <a:ext cx="458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“a” now stores 16. “b” stores John Smith.</a:t>
            </a: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only use “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to initialize (if the variable name has never been used before)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134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9" grpId="0"/>
      <p:bldP spid="10" grpId="0" animBg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Basic Syntax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Shorthand increment/decrement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2944897"/>
            <a:ext cx="7556500" cy="33978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108629"/>
            <a:ext cx="25122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1;</a:t>
            </a:r>
          </a:p>
          <a:p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 x + 1;</a:t>
            </a:r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x is now 2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+= 1;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x is now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x++;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x is now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x--;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x is now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6158" y="3577472"/>
            <a:ext cx="4404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increment by 1, there are 3 ways: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x = x+1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x += 1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x++</a:t>
            </a: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goes for decrementing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2504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Conditionals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If… Else…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something do this, else do that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181" y="4929043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Plain If, and If…Else If… Else If…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231555"/>
            <a:ext cx="7556500" cy="15944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369886"/>
            <a:ext cx="2664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If(x &gt; 9000) 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alert(“Over 9000!”);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else 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console.log(“Weak”);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6158" y="3374271"/>
            <a:ext cx="44045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alert(…) is a JavaScript function that creates a popup.</a:t>
            </a: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console.log(…) outputs whatever is inside onto the console (e.g. Chrome’s console).</a:t>
            </a:r>
          </a:p>
          <a:p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useful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debugging.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600" y="5367411"/>
            <a:ext cx="7556500" cy="131278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3600" y="5505743"/>
            <a:ext cx="251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if(z &lt; 9000) 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alert(“Not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Saiyan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8400" y="5510128"/>
            <a:ext cx="458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if(z == 1000) 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else if (z == 2000) { 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35135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9" grpId="0"/>
      <p:bldP spid="10" grpId="0" animBg="1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Conditionals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&lt;, &gt;, &gt;=, &lt;=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 and === (3 equal signs checks value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181" y="5143241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And/Or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&amp;&amp;/||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594099"/>
            <a:ext cx="7556500" cy="140970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805659"/>
            <a:ext cx="2512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3;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== 3 // true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=== “3” // false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=== 3 // true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600" y="5608711"/>
            <a:ext cx="7556500" cy="96932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3600" y="5747043"/>
            <a:ext cx="2512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f((x==3) &amp;&amp; (y==5)) 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8400" y="5751428"/>
            <a:ext cx="458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if(x || y) 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31955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0" grpId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Conditionals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Equal - !=, !== (not same type too)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181" y="4511916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Remember, you can use ( ) parentheses to separate your logic. 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if((x != 3) &amp;&amp; (y != 4)) 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2921193"/>
            <a:ext cx="7556500" cy="140970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132753"/>
            <a:ext cx="251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if(x != y) 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59538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Arrays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can also store more than 1 value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2933243"/>
            <a:ext cx="7556500" cy="3340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071574"/>
            <a:ext cx="7135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new Array(“Porsche”, “BMW”, “Ferrari”);  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1358" y="3727132"/>
            <a:ext cx="7135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[“Porsche”, “BMW”, “Ferrari”];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6389" y="3424594"/>
            <a:ext cx="884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6388" y="4065686"/>
            <a:ext cx="884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1358" y="4404240"/>
            <a:ext cx="7135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new Array();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x[0] = “Porsche”;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x[1] = “BMW”;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x[2] = “Ferrari”;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3597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Arrays 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an array with […]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value is always the array position. Positions start at 0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181" y="5479495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get an array’s length with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arrayname.length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225801"/>
            <a:ext cx="7556500" cy="8890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352798"/>
            <a:ext cx="7185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[“Porsche”, “BMW”, “Ferrari”];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alert(x[0]);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Will alert “Porsche”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600" y="5944966"/>
            <a:ext cx="7556500" cy="7092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3600" y="6083297"/>
            <a:ext cx="674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x.length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returns 3. However, max position is 2, since we start at 0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478" y="4192419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values for an array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7897" y="4657890"/>
            <a:ext cx="7556500" cy="7092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44897" y="4796221"/>
            <a:ext cx="674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x[2] = “Tesla”;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6873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0" grpId="0" animBg="1"/>
      <p:bldP spid="13" grpId="0"/>
      <p:bldP spid="15" grpId="0"/>
      <p:bldP spid="16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Loops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Loop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 through items/arrays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components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=0;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10;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i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initializes variable.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 increments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1 after loop is complete. Loop while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10, and stop when condition is not met.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4468116"/>
            <a:ext cx="7556500" cy="17780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4633213"/>
            <a:ext cx="4887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cars = [“Porsche”, “BMW”, “Tesla”];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0;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cars.length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 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alert(cars[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 each value in cars, one by one 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72854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73028028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Loops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Loop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 through items/arrays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component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while(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30) { … }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(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0) before while loop, increment (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 inside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4468116"/>
            <a:ext cx="7556500" cy="193268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4633213"/>
            <a:ext cx="3045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30){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 values 0 to 29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8758" y="4649628"/>
            <a:ext cx="3820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endParaRPr 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don’t increment, or don’t fail the conditional statement at some point, you end up in a never-ending loop! Not good! </a:t>
            </a:r>
            <a:endParaRPr 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5879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Loops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vs. While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loops are more compact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while loops are fast to type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632200"/>
            <a:ext cx="7556500" cy="27686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3807996"/>
            <a:ext cx="304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=0;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&lt;100;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 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7995" y="3777629"/>
            <a:ext cx="3045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100) {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1358" y="5867399"/>
            <a:ext cx="719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0, 1, 2, … , 98, 99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5299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Functions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 set of JavaScript code, that can perform some action, return a result, or do computation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take in 0 or more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(values to be passed in)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Arguments are by default type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any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827790"/>
            <a:ext cx="7556500" cy="27178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7" y="4003586"/>
            <a:ext cx="39092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printOddValues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odd = true;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=0;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arr.length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 {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if(odd){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console.log(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]+” “);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odd = false;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 else {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odd = true;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 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4558" y="4003586"/>
            <a:ext cx="332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have a function, you can 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it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4558" y="4658152"/>
            <a:ext cx="332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[1, 2, 3, 4, 5, 6, 7];</a:t>
            </a:r>
          </a:p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printOddValues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4558" y="5115352"/>
            <a:ext cx="332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1 3 5 7</a:t>
            </a:r>
            <a:endParaRPr lang="en-US" sz="1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4558" y="5575529"/>
            <a:ext cx="332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[“OH”, “CA”, “PA”, “NY”];</a:t>
            </a:r>
          </a:p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printOddValues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4558" y="6032729"/>
            <a:ext cx="332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OH PA</a:t>
            </a:r>
            <a:endParaRPr lang="en-US" sz="1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9406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Functions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return values, and you can save them in a variable (for future use)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317268"/>
            <a:ext cx="7556500" cy="322323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7" y="3493065"/>
            <a:ext cx="390924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calculateExp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(value, times) {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if(times &lt; 0) {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return -1;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 else if(times == 0) {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return 1;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 else {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 = 1, total = 0;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while(count &lt;= times) {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total += value;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}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return value;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 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4558" y="3493065"/>
            <a:ext cx="332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call this function!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4558" y="3975773"/>
            <a:ext cx="332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calculateExp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(5, 3);</a:t>
            </a:r>
          </a:p>
          <a:p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alert(x);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4558" y="4432973"/>
            <a:ext cx="332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125</a:t>
            </a:r>
            <a:endParaRPr lang="en-US" sz="1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4558" y="5065008"/>
            <a:ext cx="3325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calculateTimes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(10, -999);</a:t>
            </a:r>
          </a:p>
          <a:p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if(x != -1){</a:t>
            </a:r>
          </a:p>
          <a:p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alert(“No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please”);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4558" y="6019115"/>
            <a:ext cx="332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“No </a:t>
            </a:r>
            <a:r>
              <a:rPr lang="en-US" sz="1400" b="1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</a:t>
            </a:r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sz="1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please”</a:t>
            </a:r>
            <a:endParaRPr lang="en-US" sz="1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8040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JavaScript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and variables are cool… but can we do more with JavaScript?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326" y="3075056"/>
            <a:ext cx="8365338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jQuery,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JavaScript library, comes in handy!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allows you to access HTML elements and do all sort of things!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events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Keyboard presses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Scrolling animations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 popups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Toggling menus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Smoother hovers and animations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  <p:pic>
        <p:nvPicPr>
          <p:cNvPr id="9" name="Picture 2" descr="http://www.ozekiphone.com/attachments/745/javascript_logo_without_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27" y="622769"/>
            <a:ext cx="1311847" cy="14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5946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jQuery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70146568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and variables are cool… but can we do more with JavaScript?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326" y="3075056"/>
            <a:ext cx="8365338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jQuery,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JavaScript library, comes in handy!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allows you to access HTML elements and do all sort of things!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events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Keyboard presses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Scrolling animations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 popups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Toggling menus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Smoother hovers and animations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  <p:pic>
        <p:nvPicPr>
          <p:cNvPr id="7" name="Picture 2" descr="http://ejohn.org/apps/workshop/intro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10" y="1101761"/>
            <a:ext cx="2448653" cy="89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880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add jQuery to our page?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326" y="2732909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 insert the first element below, or download the jQuery 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and link to it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Important!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 this before any links to your own 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files!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954488"/>
            <a:ext cx="7556500" cy="8890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358" y="4229711"/>
            <a:ext cx="7185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&lt;script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="http://code.jquery.com/jquery-1.11.0.min.js"&gt;&lt;/script&gt;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478" y="4921106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Above: Link to an online copy of jQuery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7897" y="5386577"/>
            <a:ext cx="7556500" cy="7092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44896" y="5571923"/>
            <a:ext cx="723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&lt;script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=“assets/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/jquery-1.11.0.min.js"&gt;&lt;/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1610" y="6191106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Above: Link to a local copy of jQuery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74469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 animBg="1"/>
      <p:bldP spid="8" grpId="0"/>
      <p:bldP spid="9" grpId="0"/>
      <p:bldP spid="10" grpId="0" animBg="1"/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2828834"/>
            <a:ext cx="848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Selectors &amp; Accessing Content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94882660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- Selectors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788674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use jQuery, you have to access HTML elements first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$(selector)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The $ tells the browser this is jQuery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the CSS selector in quotes (single or double)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358" y="3952038"/>
            <a:ext cx="7556500" cy="155976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4187320"/>
            <a:ext cx="3461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$(‘body’)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$(‘.box’)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$(‘#container .box’)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$(‘a’)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9148" y="4187320"/>
            <a:ext cx="343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in CSS, we must select elements before we can apply actions to them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5326" y="5664648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select an element, you can access different values, properties, or functions to the element</a:t>
            </a:r>
          </a:p>
        </p:txBody>
      </p:sp>
    </p:spTree>
    <p:extLst>
      <p:ext uri="{BB962C8B-B14F-4D97-AF65-F5344CB8AC3E}">
        <p14:creationId xmlns:p14="http://schemas.microsoft.com/office/powerpoint/2010/main" val="394112232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is the scripting language of the web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same as Java!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326" y="3068433"/>
            <a:ext cx="836533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CSS, you can select elements and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manipulate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actions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Hide/Unhide menus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Slider (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carousel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Popup modals (like Facebook’s Photo Viewer)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 Validation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One-Scroll Homepage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6093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878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Accessing Content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598174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common ways to access element content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.text()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Grabs all text inside an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.html()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Grabs all HTML inside an element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Grabs the value attribute or an element (useful for inputs)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952038"/>
            <a:ext cx="7556500" cy="155976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4070199"/>
            <a:ext cx="3461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id=“box”&gt;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class=“title”&gt;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Hello World!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&lt;/div&gt;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&lt;/div&gt;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03848" y="4070199"/>
            <a:ext cx="343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$(‘#box”).text()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World!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5326" y="5664648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could test the above using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console.log($(‘#box’).text())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alert($(‘#box’).html());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3848" y="4554652"/>
            <a:ext cx="4024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$(‘#box”).html()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class=“title”&gt;Hello World!&lt;/div&gt;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52150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878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Accessing Content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59817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to get search results, form input, etc.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358" y="3238500"/>
            <a:ext cx="7556500" cy="22733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3408479"/>
            <a:ext cx="3461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&lt;input type=“text” id=“name”&gt;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4413" y="3400658"/>
            <a:ext cx="343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$(‘#name”).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30300" y="4222750"/>
            <a:ext cx="271780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01143" y="4337050"/>
            <a:ext cx="212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4712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  <p:bldP spid="2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Setting Content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59817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Likewise, you can set content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358" y="3013656"/>
            <a:ext cx="7556500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3259721"/>
            <a:ext cx="7104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$(‘#box’).html(‘&lt;p&gt;New Title&lt;/p&gt;’);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$(‘#email’).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(‘sample@example.com’);</a:t>
            </a:r>
          </a:p>
        </p:txBody>
      </p:sp>
    </p:spTree>
    <p:extLst>
      <p:ext uri="{BB962C8B-B14F-4D97-AF65-F5344CB8AC3E}">
        <p14:creationId xmlns:p14="http://schemas.microsoft.com/office/powerpoint/2010/main" val="111426765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Accessing content, or setting content is useful!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how so? When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access an element’s value? Or HTML? Or text?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26" y="3433757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using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(actions user does)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Click a button to replace the HTML on a page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 to get User’s Login information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 down page and change CSS</a:t>
            </a:r>
          </a:p>
        </p:txBody>
      </p:sp>
    </p:spTree>
    <p:extLst>
      <p:ext uri="{BB962C8B-B14F-4D97-AF65-F5344CB8AC3E}">
        <p14:creationId xmlns:p14="http://schemas.microsoft.com/office/powerpoint/2010/main" val="91417220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Events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58380348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Event Listeners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Listeners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always on the page, “listening” for an event to occur (and react to these events)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include: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presses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Hovering (smoother than CSS, more powerful)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Tons more</a:t>
            </a:r>
          </a:p>
        </p:txBody>
      </p:sp>
    </p:spTree>
    <p:extLst>
      <p:ext uri="{BB962C8B-B14F-4D97-AF65-F5344CB8AC3E}">
        <p14:creationId xmlns:p14="http://schemas.microsoft.com/office/powerpoint/2010/main" val="147325669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Event Listeners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Listeners are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attached</a:t>
            </a:r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jQuery selected elements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$(‘#box’).click(function() { … });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.click(function(){ … });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.hover(function(){ … });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.scroll(function(){ … });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pass a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an event listener! 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handlers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358" y="5018317"/>
            <a:ext cx="7556500" cy="155976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5253599"/>
            <a:ext cx="346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$(‘#box’).click(function(){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alert(“You are so cool.”);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9148" y="5253599"/>
            <a:ext cx="3439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 binds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event to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#box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It continues to “listen” as user is on page, and when user clicks on #box, a popup will appear!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75113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Event Listeners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examples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358" y="3048000"/>
            <a:ext cx="7556500" cy="353007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3263899"/>
            <a:ext cx="346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$(‘#box’).hover(function(){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alert($(this).html());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9148" y="3263899"/>
            <a:ext cx="343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your event listener function, you can refer to the current element (say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#box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with simply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$(this)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5074" y="4270540"/>
            <a:ext cx="346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$(‘.box’).hover(function(){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alert($(this).html());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9148" y="4270540"/>
            <a:ext cx="3439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hover now applies to all class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$(this)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only refers to the </a:t>
            </a:r>
            <a:r>
              <a:rPr lang="en-US" sz="1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you hovered on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not to all elements with class box!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5074" y="5406490"/>
            <a:ext cx="3461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$(‘.box’).click(function(){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$(‘.box2’).hide();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99148" y="5406490"/>
            <a:ext cx="3439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have to use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$(this)!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Here, we click on any element with class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.box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you hide all elements with class .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box2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85942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  <p:bldP spid="9" grpId="0"/>
      <p:bldP spid="10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8170528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5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seen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ways to access content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.html(), .text(), .value()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26" y="3075056"/>
            <a:ext cx="836533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seen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.click(), .hover(), .scroll()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326" y="3733571"/>
            <a:ext cx="836533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 about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Hiding elements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Showing elements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 In, Fade Out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Sliding up, Sliding Down</a:t>
            </a:r>
          </a:p>
        </p:txBody>
      </p:sp>
    </p:spTree>
    <p:extLst>
      <p:ext uri="{BB962C8B-B14F-4D97-AF65-F5344CB8AC3E}">
        <p14:creationId xmlns:p14="http://schemas.microsoft.com/office/powerpoint/2010/main" val="253916141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JavaScript: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://f6design.com/journal/wp-content/uploads/2011/04/monokai_theme_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6" y="3289298"/>
            <a:ext cx="428625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pixafy.com/wp-content/uploads/2013/06/theming-sublime-text-2-image-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576" y="3285990"/>
            <a:ext cx="4172224" cy="246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4280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5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.show(), .hide()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Extremely useful and common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Essentially just adds/removes the CSS property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display: none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an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764358" y="3981770"/>
            <a:ext cx="7556500" cy="22953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5074" y="4217052"/>
            <a:ext cx="71194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$(‘#menu-show’).click(function(){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$(‘#menu’).show();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$(‘#menu-hide’).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’).hide();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4243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5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fadeIn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time), 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fadeOut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show() and hide(), but gradually fading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takes in milliseconds. 1000 is a second</a:t>
            </a:r>
          </a:p>
        </p:txBody>
      </p:sp>
      <p:sp>
        <p:nvSpPr>
          <p:cNvPr id="8" name="Rectangle 7"/>
          <p:cNvSpPr/>
          <p:nvPr/>
        </p:nvSpPr>
        <p:spPr>
          <a:xfrm>
            <a:off x="764358" y="3981770"/>
            <a:ext cx="7556500" cy="22953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5074" y="4217052"/>
            <a:ext cx="71194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$(‘#menu-show’).click(function(){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’).</a:t>
            </a:r>
            <a:r>
              <a:rPr lang="en-US" sz="16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fadeIn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(500);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$(‘#menu-hide’).click(function(){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’).</a:t>
            </a:r>
            <a:r>
              <a:rPr lang="en-US" sz="16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fadeOut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(500);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91377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5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slideUp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slideDown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fadeIn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and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fadeOut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but height changes over time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Again, time in milliseconds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64358" y="3981770"/>
            <a:ext cx="7556500" cy="229535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5074" y="4217052"/>
            <a:ext cx="71194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$(‘#menu-show’).click(function(){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’).</a:t>
            </a:r>
            <a:r>
              <a:rPr lang="en-US" sz="16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slideDown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(500);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$(‘#menu-hide’).click(function(){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$(‘#menu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’).</a:t>
            </a:r>
            <a:r>
              <a:rPr lang="en-US" sz="16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slideUp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(500);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2463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45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– Effects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(style, value)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the CSS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Ex: $(‘body’).</a:t>
            </a:r>
            <a:r>
              <a:rPr lang="en-US" sz="20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(‘color’, ‘red’);</a:t>
            </a:r>
          </a:p>
        </p:txBody>
      </p:sp>
      <p:sp>
        <p:nvSpPr>
          <p:cNvPr id="8" name="Rectangle 7"/>
          <p:cNvSpPr/>
          <p:nvPr/>
        </p:nvSpPr>
        <p:spPr>
          <a:xfrm>
            <a:off x="764358" y="3760632"/>
            <a:ext cx="7556500" cy="125824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5074" y="3987825"/>
            <a:ext cx="711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$(‘#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menu’).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click(function(){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$(this).</a:t>
            </a:r>
            <a:r>
              <a:rPr lang="en-US" sz="16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(‘background’, ‘#333’);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08262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Initialization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99103640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 - Initializing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26" y="2418094"/>
            <a:ext cx="836533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Initializing jQuery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you added the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&lt;script … &gt;&lt;/script&gt;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jQuery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Now, before we can do anything, you must let the browser know you are using jQuery in your JavaScript 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your .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 with: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358" y="4187320"/>
            <a:ext cx="7556500" cy="234716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5074" y="4422602"/>
            <a:ext cx="3461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$(document).ready(function(){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 your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here …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});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9148" y="4422602"/>
            <a:ext cx="34399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Calls the jQuery library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(document)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Selects the entire HTML page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.ready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When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HTML is loaded…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function(){ …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…do everything inside this function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49881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jQuery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7" y="4798829"/>
            <a:ext cx="553402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5326" y="1880369"/>
            <a:ext cx="836533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HTML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9331" y="4419545"/>
            <a:ext cx="836533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Linked JavaScript File (assets/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/site.js)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18923"/>
            <a:ext cx="71628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93574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7" y="3041212"/>
            <a:ext cx="848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Hands-On Activity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82940282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900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" y="2031999"/>
            <a:ext cx="8521383" cy="402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5326" y="62407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Pinterest - Modals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2424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900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62407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Instagram - Toggling Menus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26" y="1992094"/>
            <a:ext cx="8462990" cy="398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69100" y="2241550"/>
            <a:ext cx="1041400" cy="97155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4668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900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62407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Decal Site – Menu Changes with Scroll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8" y="2019300"/>
            <a:ext cx="8612574" cy="407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11800" y="1968500"/>
            <a:ext cx="838200" cy="5461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9502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900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62407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 – JavaScript animations while scrolling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78" y="1970984"/>
            <a:ext cx="8457666" cy="404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27911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478" y="1174312"/>
            <a:ext cx="900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 to JavaScript - Examples</a:t>
            </a:r>
            <a:endParaRPr lang="en-US" sz="800" dirty="0" smtClean="0">
              <a:solidFill>
                <a:schemeClr val="bg1"/>
              </a:solidFill>
              <a:latin typeface="Museo Sans 100"/>
              <a:cs typeface="Museo Sans 1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326" y="6240794"/>
            <a:ext cx="83653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Resume 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(http://www.rleonardi.com/interactive-resume</a:t>
            </a:r>
            <a:r>
              <a:rPr lang="en-US" sz="1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/)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" y="1960343"/>
            <a:ext cx="8575675" cy="406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39769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26794</TotalTime>
  <Words>2549</Words>
  <Application>Microsoft Macintosh PowerPoint</Application>
  <PresentationFormat>On-screen Show (4:3)</PresentationFormat>
  <Paragraphs>388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Park</dc:creator>
  <cp:lastModifiedBy>Shawn Park</cp:lastModifiedBy>
  <cp:revision>536</cp:revision>
  <dcterms:created xsi:type="dcterms:W3CDTF">2013-07-04T17:32:20Z</dcterms:created>
  <dcterms:modified xsi:type="dcterms:W3CDTF">2014-04-08T22:57:24Z</dcterms:modified>
</cp:coreProperties>
</file>